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55FEC-D75A-C85C-B255-D75E58C468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0CCCB5-D1D5-4C23-66EB-E33ECD1796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FE8AC-29A0-C3DB-5A61-932D9CAAD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00F0B-4C8F-8A6F-BA25-DA3F441BFC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7606D-D43F-E8CF-86FE-12E7AC9C3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3651753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6AECF-33C4-DA1F-1EC7-635D45172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1627C9-00A6-D9A2-F7CD-F22D7B8680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4E4185-5D56-3B81-12AD-475CADC926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DE618-6B39-5D1C-2878-83546A3CB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3AD02-EE7E-4AF7-D9F9-0CE709FAC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816865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16A28E-05BB-11D2-91AD-38A7AD99DC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06AB08-94C8-ED93-EC99-7AAAE2720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330EB-6F29-27F1-2750-08D9754F6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94DE9-6723-6609-73FA-5DEC37A6F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F34EC-3A42-6DEB-A02C-7A531A6C8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23553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AC242-6AB0-84A7-E2DB-CA9B48ED5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CB011-5792-DC83-E0B3-4DB9FD0EDA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D0C6C-D996-B32E-E2C5-BA7477F4E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37D5-218C-7587-CAF8-C7F686333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BF192-F186-0BE9-0176-5D2D3D164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2269288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F03CC-52F7-8FB0-DCE2-0AEFF5F5F8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403BCF-FD12-A8BA-4497-BE03C7F254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91E8E-6CBB-58C5-5C84-48E30F721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DE8A8-2DDB-23BA-79B3-1D606F3C2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A8BDE-8E49-68BC-77FD-95F633BFA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1396796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AC5CF-8BB2-76DF-9624-8121863772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7AA0A-7550-433C-EDE8-E400D7F4B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603A71-405F-CB6E-F8F9-77439FA903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15B83D-FAA7-4C1C-7BA5-98B1A9336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7064E2-43B6-82FA-033C-E887AF3EC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5F8820-75E9-A585-484F-5972D3026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61240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68FEA-25E8-562C-44FC-ADDB9C152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4A8700-0DF3-FB52-3DFC-2BA057583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559ACF-4BAC-34ED-B5C7-F42F3DF0A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1583FC-E16D-E2A0-73FB-2D53BB3128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4075BD-D92D-5018-2E21-830C228460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04F7E0-5C26-59E2-D0CB-D4F6E369A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0DC706-B919-1DB5-2359-671CBECB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0A44F9-2F57-9426-9285-E3641701D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905300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DF018-6F7D-1872-4AF7-C06804E9D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B1E48D-00DF-1C4C-2962-2FB0111F2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E1E11D-012E-6A95-3B08-DD0870C37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BC061A-D337-0616-27E5-63B8812BF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10874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39E5B8-51D5-53A5-4A0B-FB31EB10E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790EB6-4CFF-FAE5-23F2-3154EBBD81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F104A8-2DBE-97D7-B095-A9ED3BDB7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511684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120C-A310-9B17-F910-7E154DAC3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9A99C-7B17-7AFD-CE1A-97B2D490C0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7C11E2-9A1B-73B0-B68B-BD78DACBE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B2141C-615F-BD0D-7144-2F9FA8AC2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2A21B-6947-C205-3960-31B047722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23DC9A-AE37-3326-40DE-71704A3F9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235357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61438-957E-CD35-49D9-035970137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6C026E-517A-E947-9473-6A7456270B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257F8-340D-5048-8D59-0E5F1EB87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F3B470-0944-27F2-7055-CB5C133F3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11597F-870E-CBC0-E83C-C8B4E63C6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222DF-5264-859D-E816-C3005A80E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2159917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689700-4D66-49EB-E176-76AC09ED6B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Z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1C90A-FD83-E399-E1EF-FAAD91CEF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BC31DA-8506-D639-F088-D917800112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114179-EE65-467C-9078-63D7D7B3EF35}" type="datetimeFigureOut">
              <a:rPr lang="en-ZA" smtClean="0"/>
              <a:t>2022/06/13</a:t>
            </a:fld>
            <a:endParaRPr lang="en-Z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B213BE-753D-E5DA-E264-7E770A7E64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D69656-A75A-A966-584C-16A005D29C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B715A-51A3-44C8-88FB-D204BCD2E1BA}" type="slidenum">
              <a:rPr lang="en-ZA" smtClean="0"/>
              <a:t>‹#›</a:t>
            </a:fld>
            <a:endParaRPr lang="en-ZA"/>
          </a:p>
        </p:txBody>
      </p:sp>
    </p:spTree>
    <p:extLst>
      <p:ext uri="{BB962C8B-B14F-4D97-AF65-F5344CB8AC3E}">
        <p14:creationId xmlns:p14="http://schemas.microsoft.com/office/powerpoint/2010/main" val="4051552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449D3-C097-A686-03EA-9D21B9CF8E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Z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91BE70-4EBD-ECDE-D14A-2791CAA6BC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ZA"/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AD252641-F079-2800-B496-7DCB51C2710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65113"/>
            <a:ext cx="12192000" cy="632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67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81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MicaelaTe Water Naude</dc:creator>
  <cp:lastModifiedBy>MicaelaTe Water Naude</cp:lastModifiedBy>
  <cp:revision>1</cp:revision>
  <dcterms:created xsi:type="dcterms:W3CDTF">2022-06-13T10:45:04Z</dcterms:created>
  <dcterms:modified xsi:type="dcterms:W3CDTF">2022-06-13T11:13:41Z</dcterms:modified>
</cp:coreProperties>
</file>

<file path=docProps/thumbnail.jpeg>
</file>